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06/05/1442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 smtClean="0"/>
              <a:t>المنطق الرياضي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المحاضرة الثانية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b="1" dirty="0" smtClean="0"/>
              <a:t>وقد يحدد مصطلح المنطق الرياضي بمعنيين </a:t>
            </a:r>
            <a:r>
              <a:rPr lang="ar-IQ" b="1" dirty="0" err="1" smtClean="0"/>
              <a:t>مختلفين،</a:t>
            </a:r>
            <a:endParaRPr lang="ar-IQ" b="1" dirty="0" smtClean="0"/>
          </a:p>
          <a:p>
            <a:r>
              <a:rPr lang="ar-IQ" b="1" dirty="0" smtClean="0"/>
              <a:t> الاول: انه يعامل المنطق بصورة رياضية كما هو الحال عند </a:t>
            </a:r>
            <a:r>
              <a:rPr lang="ar-IQ" b="1" dirty="0" err="1" smtClean="0"/>
              <a:t>شرودر</a:t>
            </a:r>
            <a:r>
              <a:rPr lang="ar-IQ" b="1" dirty="0" smtClean="0"/>
              <a:t> في موضوع جبر </a:t>
            </a:r>
            <a:r>
              <a:rPr lang="ar-IQ" b="1" dirty="0" err="1" smtClean="0"/>
              <a:t>المنطق (</a:t>
            </a:r>
            <a:r>
              <a:rPr lang="en-US" b="1" dirty="0" smtClean="0"/>
              <a:t>algebraic of logic</a:t>
            </a:r>
            <a:r>
              <a:rPr lang="ar-IQ" b="1" dirty="0" smtClean="0"/>
              <a:t>)، الثاني: معنىً اكثر تجريداً لأنه يبحث مكونات الرياضيات بصورة علمية.</a:t>
            </a:r>
          </a:p>
          <a:p>
            <a:r>
              <a:rPr lang="ar-IQ" b="1" dirty="0" smtClean="0"/>
              <a:t>ويصف روبرت مارتن المنطق الرياضي أنه دراسة تشكلت عبر قرون من نظريات قديمة جمعت بنظريات حديثة وتقنيات فرعية، </a:t>
            </a:r>
            <a:r>
              <a:rPr lang="ar-IQ" b="1" dirty="0" err="1" smtClean="0"/>
              <a:t>وفوق</a:t>
            </a:r>
            <a:r>
              <a:rPr lang="ar-IQ" b="1" dirty="0" smtClean="0"/>
              <a:t> ذلك سمحت للرياضيين بتطويره فكسروا بالاستدلال حاجز القياس الارسطي، واتجهوا بالمنطق الجديد الى منطق اكثر عمومية من قبل، إذ يقدم المنطق الرياضي لنا نظرية عن الصدق والكذب ايضاً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b="1" dirty="0" smtClean="0"/>
              <a:t>للرياضيين بتطويره فكسروا بالاستدلال حاجز القياس الارسطي، واتجهوا بالمنطق الجديد الى منطق اكثر عمومية من قبل، إذ يقدم المنطق الرياضي لنا نظرية عن الصدق والكذب ايضاً بتقديم اشكال كاملة عنها </a:t>
            </a:r>
            <a:r>
              <a:rPr lang="ar-IQ" b="1" dirty="0" err="1" smtClean="0"/>
              <a:t>بأستعماله</a:t>
            </a:r>
            <a:r>
              <a:rPr lang="ar-IQ" b="1" dirty="0" smtClean="0"/>
              <a:t> للرموز، ويشبه هذا الى حد كبير علم الجبر أو أية دراسة رياضية تتعلق بالرموز.</a:t>
            </a:r>
            <a:endParaRPr lang="en-US" dirty="0" smtClean="0"/>
          </a:p>
          <a:p>
            <a:r>
              <a:rPr lang="ar-IQ" b="1" dirty="0" smtClean="0"/>
              <a:t> ويؤيد هذا الاتجاه عزمي أسلام في </a:t>
            </a:r>
            <a:r>
              <a:rPr lang="ar-IQ" b="1" dirty="0" err="1" smtClean="0"/>
              <a:t>كتابه </a:t>
            </a:r>
            <a:r>
              <a:rPr lang="ar-IQ" b="1" dirty="0" smtClean="0"/>
              <a:t>(أسس المنطق الرمزي)، إذ يقول: إن المنطق الرياضي أرتبط برافدين أساسيين يغذيانه: </a:t>
            </a:r>
            <a:r>
              <a:rPr lang="ar-IQ" b="1" dirty="0" err="1" smtClean="0"/>
              <a:t>ألاول</a:t>
            </a:r>
            <a:r>
              <a:rPr lang="ar-IQ" b="1" dirty="0" smtClean="0"/>
              <a:t> هو التيار أو الرافد المنطقي المرتبط بنظرية القياس الارسطية، وبهذا يصبح المنطق الرياضي أو الرمزي </a:t>
            </a:r>
            <a:r>
              <a:rPr lang="ar-IQ" b="1" dirty="0" err="1" smtClean="0"/>
              <a:t>أستمرارا</a:t>
            </a:r>
            <a:r>
              <a:rPr lang="ar-IQ" b="1" dirty="0" smtClean="0"/>
              <a:t> للمنطق القديم، أما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1" dirty="0" smtClean="0"/>
              <a:t>الرافد الاخر فهو الاتجاه الرياضي، وأصحاب هذا الاتجاه يرون فيه أنه أشبه بالرياضيات أو  المنهج الرياضي في دقته، بحيث يمكن تطبيقه لا على الرياضيات فحسب بل على كل موضوعات الفكر.</a:t>
            </a:r>
            <a:endParaRPr lang="en-US" dirty="0" smtClean="0"/>
          </a:p>
          <a:p>
            <a:r>
              <a:rPr lang="ar-IQ" b="1" dirty="0" smtClean="0"/>
              <a:t>أما ياسين خليل فلا يتفق مع الرأي السابق الذي تبناه عزمي إسلام، فالخلط بين المنطق الرياضي والمنطق القديم على رأيه يؤدي بنا الى </a:t>
            </a:r>
            <a:r>
              <a:rPr lang="ar-IQ" b="1" dirty="0" err="1" smtClean="0"/>
              <a:t>أستنتاجات</a:t>
            </a:r>
            <a:r>
              <a:rPr lang="ar-IQ" b="1" dirty="0" smtClean="0"/>
              <a:t> غير صحيحة، وإلى مواقف غير سليمة تنعكس بصورة واضحة على مجمل الموضوعات التي يتناولها المنطق بالبحث، فغاية المنطق الرياضي هي في </a:t>
            </a:r>
            <a:r>
              <a:rPr lang="ar-IQ" b="1" dirty="0" err="1" smtClean="0"/>
              <a:t>أختيار</a:t>
            </a:r>
            <a:r>
              <a:rPr lang="ar-IQ" b="1" dirty="0" smtClean="0"/>
              <a:t> الموضوع وتطبيق الطريقة الصحيحة في بناء لغة رمزية </a:t>
            </a:r>
            <a:r>
              <a:rPr lang="ar-IQ" b="1" dirty="0" err="1" smtClean="0"/>
              <a:t>تتحق</a:t>
            </a:r>
            <a:r>
              <a:rPr lang="ar-IQ" b="1" dirty="0" smtClean="0"/>
              <a:t> منها الاستدلالية </a:t>
            </a:r>
            <a:r>
              <a:rPr lang="ar-IQ" b="1" dirty="0" err="1" smtClean="0"/>
              <a:t>والبرهانية</a:t>
            </a:r>
            <a:r>
              <a:rPr lang="ar-IQ" b="1" dirty="0" smtClean="0"/>
              <a:t>، وبعبارة أخرى بناء حساب </a:t>
            </a:r>
            <a:r>
              <a:rPr lang="ar-IQ" b="1" dirty="0" err="1" smtClean="0"/>
              <a:t>رمزي (</a:t>
            </a:r>
            <a:r>
              <a:rPr lang="en-US" b="1" dirty="0" smtClean="0"/>
              <a:t>formal calculus</a:t>
            </a:r>
            <a:r>
              <a:rPr lang="ar-IQ" b="1" dirty="0" err="1" smtClean="0"/>
              <a:t>)،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المنطق الرياضي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b="1" dirty="0" smtClean="0"/>
              <a:t>وله غاية أبعد في </a:t>
            </a:r>
            <a:r>
              <a:rPr lang="ar-IQ" b="1" dirty="0" err="1" smtClean="0"/>
              <a:t>أشتقاق</a:t>
            </a:r>
            <a:r>
              <a:rPr lang="ar-IQ" b="1" dirty="0" smtClean="0"/>
              <a:t> علم الحساب أو الرياضيات من مفاهيم </a:t>
            </a:r>
            <a:r>
              <a:rPr lang="ar-IQ" b="1" dirty="0" err="1" smtClean="0"/>
              <a:t>ومباديء</a:t>
            </a:r>
            <a:r>
              <a:rPr lang="ar-IQ" b="1" dirty="0" smtClean="0"/>
              <a:t> المنطق، أما منطق أرسطو أو المنطق القديم فلم يبق محافظاً على خطه، إذ أصابته تغيرات وتحويلات كثيرة، حيث تناوله </a:t>
            </a:r>
            <a:r>
              <a:rPr lang="ar-IQ" b="1" dirty="0" err="1" smtClean="0"/>
              <a:t>الشراح</a:t>
            </a:r>
            <a:r>
              <a:rPr lang="ar-IQ" b="1" dirty="0" smtClean="0"/>
              <a:t> والفلاسفة ورجال الدين بالبحث والتفسير فأبتعد عن طريقته الصورية الرياضية.</a:t>
            </a:r>
            <a:endParaRPr lang="en-US" dirty="0" smtClean="0"/>
          </a:p>
          <a:p>
            <a:r>
              <a:rPr lang="ar-IQ" b="1" dirty="0" smtClean="0"/>
              <a:t>وهذا الرأي لياسين خليل يتطابق مع رأي </a:t>
            </a:r>
            <a:r>
              <a:rPr lang="ar-IQ" b="1" dirty="0" err="1" smtClean="0"/>
              <a:t>بوخنسكي</a:t>
            </a:r>
            <a:r>
              <a:rPr lang="ar-IQ" b="1" dirty="0" smtClean="0"/>
              <a:t> الذي يربط فكرة نشوء وتطور المنطق الرياضي بالرياضيات، لأن هذا النوع من المنطق حسب رأي الأخير تميز </a:t>
            </a:r>
            <a:r>
              <a:rPr lang="ar-IQ" b="1" dirty="0" err="1" smtClean="0"/>
              <a:t>بأستخدامه</a:t>
            </a:r>
            <a:r>
              <a:rPr lang="ar-IQ" b="1" dirty="0" smtClean="0"/>
              <a:t> </a:t>
            </a:r>
            <a:r>
              <a:rPr lang="ar-IQ" b="1" dirty="0" err="1" smtClean="0"/>
              <a:t>للحساب (</a:t>
            </a:r>
            <a:r>
              <a:rPr lang="en-US" b="1" dirty="0" smtClean="0"/>
              <a:t>calculus</a:t>
            </a:r>
            <a:r>
              <a:rPr lang="ar-IQ" b="1" dirty="0" smtClean="0"/>
              <a:t>)، وهذا هو سبب </a:t>
            </a:r>
            <a:r>
              <a:rPr lang="ar-IQ" b="1" dirty="0" err="1" smtClean="0"/>
              <a:t>أرتباطه</a:t>
            </a:r>
            <a:r>
              <a:rPr lang="ar-IQ" b="1" dirty="0" smtClean="0"/>
              <a:t> بالرياضيات، وأيضاً اقتراب المنطق الرياضي الى فكرة صياغة البراهين الصارمة الرياضية التي </a:t>
            </a:r>
            <a:r>
              <a:rPr lang="ar-IQ" b="1" smtClean="0"/>
              <a:t>تساعد </a:t>
            </a:r>
            <a:r>
              <a:rPr lang="ar-IQ" b="1" smtClean="0"/>
              <a:t>الرياضيات.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400</Words>
  <Application>Microsoft Office PowerPoint</Application>
  <PresentationFormat>عرض على الشاشة (3:4)‏</PresentationFormat>
  <Paragraphs>16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انقلاب</vt:lpstr>
      <vt:lpstr>المنطق الرياضي  </vt:lpstr>
      <vt:lpstr>المنطق الرياضي</vt:lpstr>
      <vt:lpstr>المنطق الرياضي </vt:lpstr>
      <vt:lpstr>المنطق الرياضي</vt:lpstr>
      <vt:lpstr>المنطق الرياضي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المنطق الرياضي ,تعريفه </dc:title>
  <dc:creator>علي</dc:creator>
  <cp:lastModifiedBy>علي</cp:lastModifiedBy>
  <cp:revision>4</cp:revision>
  <dcterms:created xsi:type="dcterms:W3CDTF">2020-12-19T22:09:35Z</dcterms:created>
  <dcterms:modified xsi:type="dcterms:W3CDTF">2020-12-20T16:23:54Z</dcterms:modified>
</cp:coreProperties>
</file>